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71" r:id="rId4"/>
    <p:sldId id="259" r:id="rId5"/>
    <p:sldId id="267" r:id="rId6"/>
    <p:sldId id="274" r:id="rId7"/>
    <p:sldId id="261" r:id="rId8"/>
    <p:sldId id="268" r:id="rId9"/>
    <p:sldId id="265" r:id="rId10"/>
    <p:sldId id="272" r:id="rId11"/>
    <p:sldId id="264" r:id="rId12"/>
    <p:sldId id="275" r:id="rId13"/>
    <p:sldId id="266"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3CE19C-C9D0-4754-8708-7B778BD45833}" type="doc">
      <dgm:prSet loTypeId="urn:microsoft.com/office/officeart/2005/8/layout/cycle3" loCatId="cycle" qsTypeId="urn:microsoft.com/office/officeart/2005/8/quickstyle/3d3" qsCatId="3D" csTypeId="urn:microsoft.com/office/officeart/2005/8/colors/accent1_2" csCatId="accent1" phldr="1"/>
      <dgm:spPr/>
      <dgm:t>
        <a:bodyPr/>
        <a:lstStyle/>
        <a:p>
          <a:endParaRPr lang="en-IN"/>
        </a:p>
      </dgm:t>
    </dgm:pt>
    <dgm:pt modelId="{E66B25CA-D01F-493F-B170-2BD30BA93E62}">
      <dgm:prSet phldrT="[Text]"/>
      <dgm:spPr/>
      <dgm:t>
        <a:bodyPr/>
        <a:lstStyle/>
        <a:p>
          <a:r>
            <a:rPr lang="en-IN" dirty="0"/>
            <a:t>motivate</a:t>
          </a:r>
        </a:p>
      </dgm:t>
    </dgm:pt>
    <dgm:pt modelId="{F012D9D7-F5A2-444E-82F6-93E000F3C554}" type="parTrans" cxnId="{822B8C1E-67A3-4DFA-A163-3327CE6FB859}">
      <dgm:prSet/>
      <dgm:spPr/>
      <dgm:t>
        <a:bodyPr/>
        <a:lstStyle/>
        <a:p>
          <a:endParaRPr lang="en-IN"/>
        </a:p>
      </dgm:t>
    </dgm:pt>
    <dgm:pt modelId="{D2A02E44-2205-4984-9A92-EE175F95EDED}" type="sibTrans" cxnId="{822B8C1E-67A3-4DFA-A163-3327CE6FB859}">
      <dgm:prSet/>
      <dgm:spPr/>
      <dgm:t>
        <a:bodyPr/>
        <a:lstStyle/>
        <a:p>
          <a:endParaRPr lang="en-IN"/>
        </a:p>
      </dgm:t>
    </dgm:pt>
    <dgm:pt modelId="{62730C6F-9E9C-46B2-8FFD-D89AD13F1A71}">
      <dgm:prSet phldrT="[Text]"/>
      <dgm:spPr/>
      <dgm:t>
        <a:bodyPr/>
        <a:lstStyle/>
        <a:p>
          <a:r>
            <a:rPr lang="en-IN" dirty="0"/>
            <a:t>direction</a:t>
          </a:r>
        </a:p>
      </dgm:t>
    </dgm:pt>
    <dgm:pt modelId="{12C0544B-0F1E-4708-896C-82E1CEAC6C4D}" type="parTrans" cxnId="{D2BF20FA-BEEE-46AA-85E2-4A0C8CE58217}">
      <dgm:prSet/>
      <dgm:spPr/>
      <dgm:t>
        <a:bodyPr/>
        <a:lstStyle/>
        <a:p>
          <a:endParaRPr lang="en-IN"/>
        </a:p>
      </dgm:t>
    </dgm:pt>
    <dgm:pt modelId="{AB2C1598-911B-4DFC-B5E9-F22914967DBC}" type="sibTrans" cxnId="{D2BF20FA-BEEE-46AA-85E2-4A0C8CE58217}">
      <dgm:prSet/>
      <dgm:spPr/>
      <dgm:t>
        <a:bodyPr/>
        <a:lstStyle/>
        <a:p>
          <a:endParaRPr lang="en-IN"/>
        </a:p>
      </dgm:t>
    </dgm:pt>
    <dgm:pt modelId="{34E4DFC1-E635-4546-9F69-9CA53A3333BE}">
      <dgm:prSet phldrT="[Text]"/>
      <dgm:spPr/>
      <dgm:t>
        <a:bodyPr/>
        <a:lstStyle/>
        <a:p>
          <a:r>
            <a:rPr lang="en-IN" dirty="0"/>
            <a:t>Time accuracy</a:t>
          </a:r>
        </a:p>
      </dgm:t>
    </dgm:pt>
    <dgm:pt modelId="{2261BEEA-A06B-4029-A9F7-7264833374DC}" type="parTrans" cxnId="{897C5B26-1F42-4841-A180-CB2C6EDB0918}">
      <dgm:prSet/>
      <dgm:spPr/>
      <dgm:t>
        <a:bodyPr/>
        <a:lstStyle/>
        <a:p>
          <a:endParaRPr lang="en-IN"/>
        </a:p>
      </dgm:t>
    </dgm:pt>
    <dgm:pt modelId="{26C61681-60B0-42A8-BD41-6B84DB6CA88C}" type="sibTrans" cxnId="{897C5B26-1F42-4841-A180-CB2C6EDB0918}">
      <dgm:prSet/>
      <dgm:spPr/>
      <dgm:t>
        <a:bodyPr/>
        <a:lstStyle/>
        <a:p>
          <a:endParaRPr lang="en-IN"/>
        </a:p>
      </dgm:t>
    </dgm:pt>
    <dgm:pt modelId="{90ED4C55-61BE-4FBE-BED8-AB169F7249C6}">
      <dgm:prSet phldrT="[Text]"/>
      <dgm:spPr/>
      <dgm:t>
        <a:bodyPr/>
        <a:lstStyle/>
        <a:p>
          <a:r>
            <a:rPr lang="en-IN" dirty="0"/>
            <a:t>record</a:t>
          </a:r>
        </a:p>
      </dgm:t>
    </dgm:pt>
    <dgm:pt modelId="{BCF6500F-CDB0-4260-9A94-1D8BAB9A4568}" type="parTrans" cxnId="{0A960EA4-FDC4-4949-92BA-ADE40DA6EDE9}">
      <dgm:prSet/>
      <dgm:spPr/>
      <dgm:t>
        <a:bodyPr/>
        <a:lstStyle/>
        <a:p>
          <a:endParaRPr lang="en-IN"/>
        </a:p>
      </dgm:t>
    </dgm:pt>
    <dgm:pt modelId="{CAE3F70F-89A2-45B0-B25B-1E3A26437E8B}" type="sibTrans" cxnId="{0A960EA4-FDC4-4949-92BA-ADE40DA6EDE9}">
      <dgm:prSet/>
      <dgm:spPr/>
      <dgm:t>
        <a:bodyPr/>
        <a:lstStyle/>
        <a:p>
          <a:endParaRPr lang="en-IN"/>
        </a:p>
      </dgm:t>
    </dgm:pt>
    <dgm:pt modelId="{E4FC2F35-473C-45AA-BC42-730586D6CE81}">
      <dgm:prSet phldrT="[Text]"/>
      <dgm:spPr/>
      <dgm:t>
        <a:bodyPr/>
        <a:lstStyle/>
        <a:p>
          <a:r>
            <a:rPr lang="en-IN" dirty="0"/>
            <a:t>Collection</a:t>
          </a:r>
        </a:p>
      </dgm:t>
    </dgm:pt>
    <dgm:pt modelId="{530759B2-3F13-4391-98AC-4D9D433B8981}" type="parTrans" cxnId="{C2E1F506-E365-4929-AF5D-9F3E6E897B4D}">
      <dgm:prSet/>
      <dgm:spPr/>
      <dgm:t>
        <a:bodyPr/>
        <a:lstStyle/>
        <a:p>
          <a:endParaRPr lang="en-IN"/>
        </a:p>
      </dgm:t>
    </dgm:pt>
    <dgm:pt modelId="{6C45A14B-66A0-45D5-8C02-A168229ADD59}" type="sibTrans" cxnId="{C2E1F506-E365-4929-AF5D-9F3E6E897B4D}">
      <dgm:prSet/>
      <dgm:spPr/>
      <dgm:t>
        <a:bodyPr/>
        <a:lstStyle/>
        <a:p>
          <a:endParaRPr lang="en-IN"/>
        </a:p>
      </dgm:t>
    </dgm:pt>
    <dgm:pt modelId="{BED985B7-5221-437D-9CCE-29390D483823}" type="pres">
      <dgm:prSet presAssocID="{523CE19C-C9D0-4754-8708-7B778BD45833}" presName="Name0" presStyleCnt="0">
        <dgm:presLayoutVars>
          <dgm:dir/>
          <dgm:resizeHandles val="exact"/>
        </dgm:presLayoutVars>
      </dgm:prSet>
      <dgm:spPr/>
    </dgm:pt>
    <dgm:pt modelId="{FFA64FBD-6820-44A0-BD6D-9E63BC5E5127}" type="pres">
      <dgm:prSet presAssocID="{523CE19C-C9D0-4754-8708-7B778BD45833}" presName="cycle" presStyleCnt="0"/>
      <dgm:spPr/>
    </dgm:pt>
    <dgm:pt modelId="{C9983ABD-29EB-4263-9D1E-390F2D97A898}" type="pres">
      <dgm:prSet presAssocID="{E66B25CA-D01F-493F-B170-2BD30BA93E62}" presName="nodeFirstNode" presStyleLbl="node1" presStyleIdx="0" presStyleCnt="5">
        <dgm:presLayoutVars>
          <dgm:bulletEnabled val="1"/>
        </dgm:presLayoutVars>
      </dgm:prSet>
      <dgm:spPr/>
    </dgm:pt>
    <dgm:pt modelId="{48799B63-E861-408D-8773-04329D876EAD}" type="pres">
      <dgm:prSet presAssocID="{D2A02E44-2205-4984-9A92-EE175F95EDED}" presName="sibTransFirstNode" presStyleLbl="bgShp" presStyleIdx="0" presStyleCnt="1"/>
      <dgm:spPr/>
    </dgm:pt>
    <dgm:pt modelId="{86A6F528-7826-4ADF-AC64-F96E9B5D2E3E}" type="pres">
      <dgm:prSet presAssocID="{62730C6F-9E9C-46B2-8FFD-D89AD13F1A71}" presName="nodeFollowingNodes" presStyleLbl="node1" presStyleIdx="1" presStyleCnt="5">
        <dgm:presLayoutVars>
          <dgm:bulletEnabled val="1"/>
        </dgm:presLayoutVars>
      </dgm:prSet>
      <dgm:spPr/>
    </dgm:pt>
    <dgm:pt modelId="{23825D22-1302-493C-85C1-69209D21FE08}" type="pres">
      <dgm:prSet presAssocID="{34E4DFC1-E635-4546-9F69-9CA53A3333BE}" presName="nodeFollowingNodes" presStyleLbl="node1" presStyleIdx="2" presStyleCnt="5">
        <dgm:presLayoutVars>
          <dgm:bulletEnabled val="1"/>
        </dgm:presLayoutVars>
      </dgm:prSet>
      <dgm:spPr/>
    </dgm:pt>
    <dgm:pt modelId="{B661A71C-B25D-41C2-B3BA-87021DA2B5CA}" type="pres">
      <dgm:prSet presAssocID="{90ED4C55-61BE-4FBE-BED8-AB169F7249C6}" presName="nodeFollowingNodes" presStyleLbl="node1" presStyleIdx="3" presStyleCnt="5">
        <dgm:presLayoutVars>
          <dgm:bulletEnabled val="1"/>
        </dgm:presLayoutVars>
      </dgm:prSet>
      <dgm:spPr/>
    </dgm:pt>
    <dgm:pt modelId="{29F1CFE9-3C26-4C6D-BF6E-1FF7A1E03593}" type="pres">
      <dgm:prSet presAssocID="{E4FC2F35-473C-45AA-BC42-730586D6CE81}" presName="nodeFollowingNodes" presStyleLbl="node1" presStyleIdx="4" presStyleCnt="5">
        <dgm:presLayoutVars>
          <dgm:bulletEnabled val="1"/>
        </dgm:presLayoutVars>
      </dgm:prSet>
      <dgm:spPr/>
    </dgm:pt>
  </dgm:ptLst>
  <dgm:cxnLst>
    <dgm:cxn modelId="{C2E1F506-E365-4929-AF5D-9F3E6E897B4D}" srcId="{523CE19C-C9D0-4754-8708-7B778BD45833}" destId="{E4FC2F35-473C-45AA-BC42-730586D6CE81}" srcOrd="4" destOrd="0" parTransId="{530759B2-3F13-4391-98AC-4D9D433B8981}" sibTransId="{6C45A14B-66A0-45D5-8C02-A168229ADD59}"/>
    <dgm:cxn modelId="{297CCF10-323F-4D34-B74A-F838EE402A45}" type="presOf" srcId="{D2A02E44-2205-4984-9A92-EE175F95EDED}" destId="{48799B63-E861-408D-8773-04329D876EAD}" srcOrd="0" destOrd="0" presId="urn:microsoft.com/office/officeart/2005/8/layout/cycle3"/>
    <dgm:cxn modelId="{C26A1B12-E1BD-4EA9-B9BF-09C45A78A192}" type="presOf" srcId="{523CE19C-C9D0-4754-8708-7B778BD45833}" destId="{BED985B7-5221-437D-9CCE-29390D483823}" srcOrd="0" destOrd="0" presId="urn:microsoft.com/office/officeart/2005/8/layout/cycle3"/>
    <dgm:cxn modelId="{5D51F61A-9A79-439A-B1DB-050115E58A55}" type="presOf" srcId="{34E4DFC1-E635-4546-9F69-9CA53A3333BE}" destId="{23825D22-1302-493C-85C1-69209D21FE08}" srcOrd="0" destOrd="0" presId="urn:microsoft.com/office/officeart/2005/8/layout/cycle3"/>
    <dgm:cxn modelId="{822B8C1E-67A3-4DFA-A163-3327CE6FB859}" srcId="{523CE19C-C9D0-4754-8708-7B778BD45833}" destId="{E66B25CA-D01F-493F-B170-2BD30BA93E62}" srcOrd="0" destOrd="0" parTransId="{F012D9D7-F5A2-444E-82F6-93E000F3C554}" sibTransId="{D2A02E44-2205-4984-9A92-EE175F95EDED}"/>
    <dgm:cxn modelId="{897C5B26-1F42-4841-A180-CB2C6EDB0918}" srcId="{523CE19C-C9D0-4754-8708-7B778BD45833}" destId="{34E4DFC1-E635-4546-9F69-9CA53A3333BE}" srcOrd="2" destOrd="0" parTransId="{2261BEEA-A06B-4029-A9F7-7264833374DC}" sibTransId="{26C61681-60B0-42A8-BD41-6B84DB6CA88C}"/>
    <dgm:cxn modelId="{57008355-A10D-4631-B32A-6E0198FC1C18}" type="presOf" srcId="{E66B25CA-D01F-493F-B170-2BD30BA93E62}" destId="{C9983ABD-29EB-4263-9D1E-390F2D97A898}" srcOrd="0" destOrd="0" presId="urn:microsoft.com/office/officeart/2005/8/layout/cycle3"/>
    <dgm:cxn modelId="{6426B29B-4EA6-4FB6-A265-D2A561C55DF2}" type="presOf" srcId="{90ED4C55-61BE-4FBE-BED8-AB169F7249C6}" destId="{B661A71C-B25D-41C2-B3BA-87021DA2B5CA}" srcOrd="0" destOrd="0" presId="urn:microsoft.com/office/officeart/2005/8/layout/cycle3"/>
    <dgm:cxn modelId="{0A960EA4-FDC4-4949-92BA-ADE40DA6EDE9}" srcId="{523CE19C-C9D0-4754-8708-7B778BD45833}" destId="{90ED4C55-61BE-4FBE-BED8-AB169F7249C6}" srcOrd="3" destOrd="0" parTransId="{BCF6500F-CDB0-4260-9A94-1D8BAB9A4568}" sibTransId="{CAE3F70F-89A2-45B0-B25B-1E3A26437E8B}"/>
    <dgm:cxn modelId="{63E84FDF-3980-4560-8707-BA23A32CFE58}" type="presOf" srcId="{E4FC2F35-473C-45AA-BC42-730586D6CE81}" destId="{29F1CFE9-3C26-4C6D-BF6E-1FF7A1E03593}" srcOrd="0" destOrd="0" presId="urn:microsoft.com/office/officeart/2005/8/layout/cycle3"/>
    <dgm:cxn modelId="{D421A5EF-A00D-4C25-8FD2-D39DDD1A466E}" type="presOf" srcId="{62730C6F-9E9C-46B2-8FFD-D89AD13F1A71}" destId="{86A6F528-7826-4ADF-AC64-F96E9B5D2E3E}" srcOrd="0" destOrd="0" presId="urn:microsoft.com/office/officeart/2005/8/layout/cycle3"/>
    <dgm:cxn modelId="{D2BF20FA-BEEE-46AA-85E2-4A0C8CE58217}" srcId="{523CE19C-C9D0-4754-8708-7B778BD45833}" destId="{62730C6F-9E9C-46B2-8FFD-D89AD13F1A71}" srcOrd="1" destOrd="0" parTransId="{12C0544B-0F1E-4708-896C-82E1CEAC6C4D}" sibTransId="{AB2C1598-911B-4DFC-B5E9-F22914967DBC}"/>
    <dgm:cxn modelId="{4BD44241-379A-4CA6-AC41-4A646511E922}" type="presParOf" srcId="{BED985B7-5221-437D-9CCE-29390D483823}" destId="{FFA64FBD-6820-44A0-BD6D-9E63BC5E5127}" srcOrd="0" destOrd="0" presId="urn:microsoft.com/office/officeart/2005/8/layout/cycle3"/>
    <dgm:cxn modelId="{35B7F712-69B3-44BC-AFFA-8D7EBEAF24E4}" type="presParOf" srcId="{FFA64FBD-6820-44A0-BD6D-9E63BC5E5127}" destId="{C9983ABD-29EB-4263-9D1E-390F2D97A898}" srcOrd="0" destOrd="0" presId="urn:microsoft.com/office/officeart/2005/8/layout/cycle3"/>
    <dgm:cxn modelId="{AA1D3491-7D65-4242-93C5-8CE64C9AF728}" type="presParOf" srcId="{FFA64FBD-6820-44A0-BD6D-9E63BC5E5127}" destId="{48799B63-E861-408D-8773-04329D876EAD}" srcOrd="1" destOrd="0" presId="urn:microsoft.com/office/officeart/2005/8/layout/cycle3"/>
    <dgm:cxn modelId="{C1229FA7-D0B9-4581-973B-A9B9A711ADE2}" type="presParOf" srcId="{FFA64FBD-6820-44A0-BD6D-9E63BC5E5127}" destId="{86A6F528-7826-4ADF-AC64-F96E9B5D2E3E}" srcOrd="2" destOrd="0" presId="urn:microsoft.com/office/officeart/2005/8/layout/cycle3"/>
    <dgm:cxn modelId="{674071C3-2842-47B8-8538-3CF98C6DBDEC}" type="presParOf" srcId="{FFA64FBD-6820-44A0-BD6D-9E63BC5E5127}" destId="{23825D22-1302-493C-85C1-69209D21FE08}" srcOrd="3" destOrd="0" presId="urn:microsoft.com/office/officeart/2005/8/layout/cycle3"/>
    <dgm:cxn modelId="{D994C418-8BAB-426A-A6F1-FC3D9C509EE6}" type="presParOf" srcId="{FFA64FBD-6820-44A0-BD6D-9E63BC5E5127}" destId="{B661A71C-B25D-41C2-B3BA-87021DA2B5CA}" srcOrd="4" destOrd="0" presId="urn:microsoft.com/office/officeart/2005/8/layout/cycle3"/>
    <dgm:cxn modelId="{CFEEB5B6-3EAC-4386-9530-C91FEAD1956D}" type="presParOf" srcId="{FFA64FBD-6820-44A0-BD6D-9E63BC5E5127}" destId="{29F1CFE9-3C26-4C6D-BF6E-1FF7A1E03593}"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799B63-E861-408D-8773-04329D876EAD}">
      <dsp:nvSpPr>
        <dsp:cNvPr id="0" name=""/>
        <dsp:cNvSpPr/>
      </dsp:nvSpPr>
      <dsp:spPr>
        <a:xfrm>
          <a:off x="1925326" y="-27373"/>
          <a:ext cx="4302746" cy="4302746"/>
        </a:xfrm>
        <a:prstGeom prst="circularArrow">
          <a:avLst>
            <a:gd name="adj1" fmla="val 5544"/>
            <a:gd name="adj2" fmla="val 330680"/>
            <a:gd name="adj3" fmla="val 13767165"/>
            <a:gd name="adj4" fmla="val 17391298"/>
            <a:gd name="adj5" fmla="val 5757"/>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C9983ABD-29EB-4263-9D1E-390F2D97A898}">
      <dsp:nvSpPr>
        <dsp:cNvPr id="0" name=""/>
        <dsp:cNvSpPr/>
      </dsp:nvSpPr>
      <dsp:spPr>
        <a:xfrm>
          <a:off x="3065487" y="97"/>
          <a:ext cx="2022425" cy="1011212"/>
        </a:xfrm>
        <a:prstGeom prst="round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t>motivate</a:t>
          </a:r>
        </a:p>
      </dsp:txBody>
      <dsp:txXfrm>
        <a:off x="3114850" y="49460"/>
        <a:ext cx="1923699" cy="912486"/>
      </dsp:txXfrm>
    </dsp:sp>
    <dsp:sp modelId="{86A6F528-7826-4ADF-AC64-F96E9B5D2E3E}">
      <dsp:nvSpPr>
        <dsp:cNvPr id="0" name=""/>
        <dsp:cNvSpPr/>
      </dsp:nvSpPr>
      <dsp:spPr>
        <a:xfrm>
          <a:off x="4810542" y="1267954"/>
          <a:ext cx="2022425" cy="1011212"/>
        </a:xfrm>
        <a:prstGeom prst="round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t>direction</a:t>
          </a:r>
        </a:p>
      </dsp:txBody>
      <dsp:txXfrm>
        <a:off x="4859905" y="1317317"/>
        <a:ext cx="1923699" cy="912486"/>
      </dsp:txXfrm>
    </dsp:sp>
    <dsp:sp modelId="{23825D22-1302-493C-85C1-69209D21FE08}">
      <dsp:nvSpPr>
        <dsp:cNvPr id="0" name=""/>
        <dsp:cNvSpPr/>
      </dsp:nvSpPr>
      <dsp:spPr>
        <a:xfrm>
          <a:off x="4143990" y="3319389"/>
          <a:ext cx="2022425" cy="1011212"/>
        </a:xfrm>
        <a:prstGeom prst="round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t>Time accuracy</a:t>
          </a:r>
        </a:p>
      </dsp:txBody>
      <dsp:txXfrm>
        <a:off x="4193353" y="3368752"/>
        <a:ext cx="1923699" cy="912486"/>
      </dsp:txXfrm>
    </dsp:sp>
    <dsp:sp modelId="{B661A71C-B25D-41C2-B3BA-87021DA2B5CA}">
      <dsp:nvSpPr>
        <dsp:cNvPr id="0" name=""/>
        <dsp:cNvSpPr/>
      </dsp:nvSpPr>
      <dsp:spPr>
        <a:xfrm>
          <a:off x="1986983" y="3319389"/>
          <a:ext cx="2022425" cy="1011212"/>
        </a:xfrm>
        <a:prstGeom prst="round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t>record</a:t>
          </a:r>
        </a:p>
      </dsp:txBody>
      <dsp:txXfrm>
        <a:off x="2036346" y="3368752"/>
        <a:ext cx="1923699" cy="912486"/>
      </dsp:txXfrm>
    </dsp:sp>
    <dsp:sp modelId="{29F1CFE9-3C26-4C6D-BF6E-1FF7A1E03593}">
      <dsp:nvSpPr>
        <dsp:cNvPr id="0" name=""/>
        <dsp:cNvSpPr/>
      </dsp:nvSpPr>
      <dsp:spPr>
        <a:xfrm>
          <a:off x="1320431" y="1267954"/>
          <a:ext cx="2022425" cy="1011212"/>
        </a:xfrm>
        <a:prstGeom prst="round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IN" sz="2100" kern="1200" dirty="0"/>
            <a:t>Collection</a:t>
          </a:r>
        </a:p>
      </dsp:txBody>
      <dsp:txXfrm>
        <a:off x="1369794" y="1317317"/>
        <a:ext cx="1923699" cy="912486"/>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4/4/2020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4/4/2020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trandfonlin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800" b="1" dirty="0"/>
              <a:t>   </a:t>
            </a:r>
          </a:p>
          <a:p>
            <a:pPr>
              <a:buNone/>
            </a:pPr>
            <a:r>
              <a:rPr lang="en-US" sz="2800" b="1" dirty="0"/>
              <a:t>                       </a:t>
            </a:r>
            <a:endParaRPr lang="en-US" sz="2800" dirty="0"/>
          </a:p>
        </p:txBody>
      </p:sp>
      <p:sp>
        <p:nvSpPr>
          <p:cNvPr id="2" name="Title 1"/>
          <p:cNvSpPr>
            <a:spLocks noGrp="1"/>
          </p:cNvSpPr>
          <p:nvPr>
            <p:ph type="title"/>
          </p:nvPr>
        </p:nvSpPr>
        <p:spPr/>
        <p:txBody>
          <a:bodyPr>
            <a:normAutofit/>
          </a:bodyPr>
          <a:lstStyle/>
          <a:p>
            <a:r>
              <a:rPr lang="en-US" sz="4000" b="1" dirty="0"/>
              <a:t>ADMINISTERING THE TEST</a:t>
            </a:r>
            <a:endParaRPr lang="en-US" sz="4000"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Font typeface="Wingdings" pitchFamily="2" charset="2"/>
              <a:buChar char="ü"/>
            </a:pPr>
            <a:r>
              <a:rPr lang="en-US" sz="2800" dirty="0"/>
              <a:t>Require students to remove unnecessary materials from they desk.</a:t>
            </a:r>
          </a:p>
          <a:p>
            <a:pPr>
              <a:buFont typeface="Wingdings" pitchFamily="2" charset="2"/>
              <a:buChar char="ü"/>
            </a:pPr>
            <a:r>
              <a:rPr lang="en-US" sz="2800" dirty="0"/>
              <a:t>Have students sit in alternating seats.</a:t>
            </a:r>
          </a:p>
          <a:p>
            <a:pPr>
              <a:buFont typeface="Wingdings" pitchFamily="2" charset="2"/>
              <a:buChar char="ü"/>
            </a:pPr>
            <a:r>
              <a:rPr lang="en-US" sz="2800" dirty="0"/>
              <a:t>Go around the testing room and observe students during testing</a:t>
            </a:r>
          </a:p>
          <a:p>
            <a:pPr>
              <a:buFont typeface="Wingdings" pitchFamily="2" charset="2"/>
              <a:buChar char="ü"/>
            </a:pPr>
            <a:r>
              <a:rPr lang="en-US" sz="2800" dirty="0"/>
              <a:t>Prohibit the borrowing of materials like pen and eraser.</a:t>
            </a:r>
          </a:p>
          <a:p>
            <a:pPr>
              <a:buFont typeface="Wingdings" pitchFamily="2" charset="2"/>
              <a:buChar char="ü"/>
            </a:pPr>
            <a:r>
              <a:rPr lang="en-US" sz="2800" dirty="0"/>
              <a:t>Prepare alternate from of the test </a:t>
            </a:r>
          </a:p>
          <a:p>
            <a:pPr>
              <a:buFont typeface="Wingdings" pitchFamily="2" charset="2"/>
              <a:buChar char="ü"/>
            </a:pPr>
            <a:endParaRPr lang="en-US" sz="2800" dirty="0"/>
          </a:p>
        </p:txBody>
      </p:sp>
      <p:sp>
        <p:nvSpPr>
          <p:cNvPr id="3" name="Title 2"/>
          <p:cNvSpPr>
            <a:spLocks noGrp="1"/>
          </p:cNvSpPr>
          <p:nvPr>
            <p:ph type="title"/>
          </p:nvPr>
        </p:nvSpPr>
        <p:spPr/>
        <p:txBody>
          <a:bodyPr>
            <a:normAutofit fontScale="90000"/>
          </a:bodyPr>
          <a:lstStyle/>
          <a:p>
            <a:r>
              <a:rPr lang="en-US" sz="3600" dirty="0"/>
              <a:t>                                                                   STRATEGIES DURING TESTING</a:t>
            </a: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Suggestions for administering a classroom test consist of many things to avoid.</a:t>
            </a:r>
          </a:p>
          <a:p>
            <a:pPr marL="514350" indent="-514350">
              <a:buAutoNum type="arabicPeriod"/>
            </a:pPr>
            <a:r>
              <a:rPr lang="en-US" dirty="0"/>
              <a:t>Do not talk unnecessarily before the test.</a:t>
            </a:r>
          </a:p>
          <a:p>
            <a:pPr marL="514350" indent="-514350">
              <a:buAutoNum type="arabicPeriod"/>
            </a:pPr>
            <a:r>
              <a:rPr lang="en-US" dirty="0"/>
              <a:t>Keep interruptions to a minimum during the test.</a:t>
            </a:r>
          </a:p>
          <a:p>
            <a:pPr marL="514350" indent="-514350">
              <a:buAutoNum type="arabicPeriod"/>
            </a:pPr>
            <a:r>
              <a:rPr lang="en-US" dirty="0"/>
              <a:t>Avoid giving hints to pupils who ask about individual items.</a:t>
            </a:r>
          </a:p>
          <a:p>
            <a:pPr marL="514350" indent="-514350">
              <a:buAutoNum type="arabicPeriod"/>
            </a:pPr>
            <a:r>
              <a:rPr lang="en-US" dirty="0"/>
              <a:t>Discourage cheating, if necessary.</a:t>
            </a:r>
          </a:p>
          <a:p>
            <a:endParaRPr lang="en-US" dirty="0"/>
          </a:p>
        </p:txBody>
      </p:sp>
      <p:sp>
        <p:nvSpPr>
          <p:cNvPr id="2" name="Title 1"/>
          <p:cNvSpPr>
            <a:spLocks noGrp="1"/>
          </p:cNvSpPr>
          <p:nvPr>
            <p:ph type="title"/>
          </p:nvPr>
        </p:nvSpPr>
        <p:spPr/>
        <p:txBody>
          <a:bodyPr/>
          <a:lstStyle/>
          <a:p>
            <a:r>
              <a:rPr lang="en-US" b="1" dirty="0"/>
              <a:t>SUGGESTIONS</a:t>
            </a:r>
            <a:endParaRPr lang="en-US" dirty="0"/>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800" dirty="0"/>
              <a:t>                  </a:t>
            </a:r>
          </a:p>
          <a:p>
            <a:pPr>
              <a:buNone/>
            </a:pPr>
            <a:r>
              <a:rPr lang="en-US" sz="2800" dirty="0"/>
              <a:t>                      </a:t>
            </a:r>
          </a:p>
          <a:p>
            <a:pPr>
              <a:buNone/>
            </a:pPr>
            <a:r>
              <a:rPr lang="en-US" sz="2800" dirty="0"/>
              <a:t>                       Any QUESTION?</a:t>
            </a:r>
          </a:p>
        </p:txBody>
      </p:sp>
      <p:sp>
        <p:nvSpPr>
          <p:cNvPr id="3" name="Title 2"/>
          <p:cNvSpPr>
            <a:spLocks noGrp="1"/>
          </p:cNvSpPr>
          <p:nvPr>
            <p:ph type="title"/>
          </p:nvPr>
        </p:nvSpPr>
        <p:spPr/>
        <p:txBody>
          <a:bodyPr/>
          <a:lstStyle/>
          <a:p>
            <a:endParaRPr lang="en-US"/>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blipFill>
            <a:blip r:embed="rId2"/>
            <a:tile tx="0" ty="0" sx="100000" sy="100000" flip="none" algn="tl"/>
          </a:blipFill>
        </p:spPr>
        <p:txBody>
          <a:bodyPr/>
          <a:lstStyle/>
          <a:p>
            <a:pPr>
              <a:buNone/>
            </a:pPr>
            <a:r>
              <a:rPr lang="en-US" dirty="0"/>
              <a:t>                          </a:t>
            </a:r>
          </a:p>
          <a:p>
            <a:pPr>
              <a:buNone/>
            </a:pPr>
            <a:r>
              <a:rPr lang="en-US" dirty="0"/>
              <a:t>                              </a:t>
            </a:r>
          </a:p>
          <a:p>
            <a:pPr>
              <a:buNone/>
            </a:pPr>
            <a:r>
              <a:rPr lang="en-US" dirty="0"/>
              <a:t>                        </a:t>
            </a:r>
            <a:endParaRPr lang="en-US" sz="3600" b="1" dirty="0"/>
          </a:p>
        </p:txBody>
      </p:sp>
      <p:sp>
        <p:nvSpPr>
          <p:cNvPr id="2" name="Title 1"/>
          <p:cNvSpPr>
            <a:spLocks noGrp="1"/>
          </p:cNvSpPr>
          <p:nvPr>
            <p:ph type="title"/>
          </p:nvPr>
        </p:nvSpPr>
        <p:spPr>
          <a:blipFill>
            <a:blip r:embed="rId2"/>
            <a:tile tx="0" ty="0" sx="100000" sy="100000" flip="none" algn="tl"/>
          </a:blipFill>
        </p:spPr>
        <p:txBody>
          <a:bodyPr/>
          <a:lstStyle/>
          <a:p>
            <a:endParaRPr lang="en-US" sz="4400" dirty="0"/>
          </a:p>
        </p:txBody>
      </p:sp>
      <p:pic>
        <p:nvPicPr>
          <p:cNvPr id="4" name="Picture 2" descr="C:\Users\Ashraf\Desktop\Picture1.png"/>
          <p:cNvPicPr>
            <a:picLocks noChangeAspect="1" noChangeArrowheads="1"/>
          </p:cNvPicPr>
          <p:nvPr/>
        </p:nvPicPr>
        <p:blipFill>
          <a:blip r:embed="rId3"/>
          <a:srcRect/>
          <a:stretch>
            <a:fillRect/>
          </a:stretch>
        </p:blipFill>
        <p:spPr bwMode="auto">
          <a:xfrm>
            <a:off x="0" y="1524000"/>
            <a:ext cx="8991600" cy="5333999"/>
          </a:xfrm>
          <a:prstGeom prst="rect">
            <a:avLst/>
          </a:prstGeom>
          <a:noFill/>
        </p:spPr>
      </p:pic>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N" sz="2800" dirty="0"/>
              <a:t>International Journal of Lifelong Education. Vol.7. April-June 1988;</a:t>
            </a:r>
            <a:endParaRPr lang="en-US" sz="2800" dirty="0"/>
          </a:p>
          <a:p>
            <a:pPr>
              <a:buNone/>
            </a:pPr>
            <a:r>
              <a:rPr lang="en-IN" sz="2800" dirty="0"/>
              <a:t>Available from: URL: </a:t>
            </a:r>
            <a:r>
              <a:rPr lang="en-IN" sz="2800" u="sng" dirty="0">
                <a:hlinkClick r:id="rId2"/>
              </a:rPr>
              <a:t>http://www.trandfonline.com</a:t>
            </a:r>
            <a:r>
              <a:rPr lang="en-IN" sz="2800" dirty="0"/>
              <a:t>.</a:t>
            </a:r>
            <a:endParaRPr lang="en-US" sz="2800" dirty="0"/>
          </a:p>
          <a:p>
            <a:r>
              <a:rPr lang="en-IN" sz="2800" dirty="0"/>
              <a:t>Administering a test.</a:t>
            </a:r>
            <a:endParaRPr lang="en-US" sz="2800" dirty="0"/>
          </a:p>
          <a:p>
            <a:endParaRPr lang="en-US" sz="2800" dirty="0"/>
          </a:p>
        </p:txBody>
      </p:sp>
      <p:sp>
        <p:nvSpPr>
          <p:cNvPr id="3" name="Title 2"/>
          <p:cNvSpPr>
            <a:spLocks noGrp="1"/>
          </p:cNvSpPr>
          <p:nvPr>
            <p:ph type="title"/>
          </p:nvPr>
        </p:nvSpPr>
        <p:spPr/>
        <p:txBody>
          <a:bodyPr>
            <a:noAutofit/>
          </a:bodyPr>
          <a:lstStyle/>
          <a:p>
            <a:r>
              <a:rPr lang="en-US" sz="3600" dirty="0"/>
              <a:t>                                         REFERENCES </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Font typeface="Wingdings" pitchFamily="2" charset="2"/>
              <a:buChar char="Ø"/>
            </a:pPr>
            <a:r>
              <a:rPr lang="en-IN" sz="2800" dirty="0"/>
              <a:t>After taking a class student will be understand.</a:t>
            </a:r>
            <a:endParaRPr lang="en-US" sz="2800" dirty="0"/>
          </a:p>
          <a:p>
            <a:pPr lvl="0"/>
            <a:r>
              <a:rPr lang="en-IN" sz="2800" dirty="0"/>
              <a:t>Introduction of administering tests.</a:t>
            </a:r>
            <a:endParaRPr lang="en-US" sz="2800" dirty="0"/>
          </a:p>
          <a:p>
            <a:pPr lvl="0"/>
            <a:r>
              <a:rPr lang="en-IN" sz="2800" dirty="0"/>
              <a:t>Enlist Steps in the administration of test.</a:t>
            </a:r>
            <a:endParaRPr lang="en-US" sz="2800" dirty="0"/>
          </a:p>
          <a:p>
            <a:pPr lvl="0"/>
            <a:r>
              <a:rPr lang="en-IN" sz="2800" dirty="0"/>
              <a:t>Describe about guiding principles in administering test</a:t>
            </a:r>
            <a:r>
              <a:rPr lang="en-IN" sz="2800" b="1" dirty="0"/>
              <a:t>.</a:t>
            </a:r>
            <a:endParaRPr lang="en-IN" sz="2800" dirty="0"/>
          </a:p>
          <a:p>
            <a:pPr lvl="0"/>
            <a:r>
              <a:rPr lang="en-US" sz="2800" dirty="0"/>
              <a:t>Physical and Psychological conditions</a:t>
            </a:r>
          </a:p>
          <a:p>
            <a:pPr lvl="0"/>
            <a:r>
              <a:rPr lang="en-IN" sz="2800" dirty="0"/>
              <a:t>Enlist Avoiding things while test administering.</a:t>
            </a:r>
            <a:endParaRPr lang="en-US" sz="2800" dirty="0"/>
          </a:p>
          <a:p>
            <a:pPr lvl="0"/>
            <a:r>
              <a:rPr lang="en-IN" sz="2800" dirty="0"/>
              <a:t>Describe about test administering.</a:t>
            </a:r>
            <a:endParaRPr lang="en-US" sz="2800" dirty="0"/>
          </a:p>
          <a:p>
            <a:endParaRPr lang="en-US" sz="2800" dirty="0"/>
          </a:p>
        </p:txBody>
      </p:sp>
      <p:sp>
        <p:nvSpPr>
          <p:cNvPr id="2" name="Title 1"/>
          <p:cNvSpPr>
            <a:spLocks noGrp="1"/>
          </p:cNvSpPr>
          <p:nvPr>
            <p:ph type="title"/>
          </p:nvPr>
        </p:nvSpPr>
        <p:spPr/>
        <p:txBody>
          <a:bodyPr>
            <a:normAutofit/>
          </a:bodyPr>
          <a:lstStyle/>
          <a:p>
            <a:r>
              <a:rPr lang="en-IN" sz="3600" dirty="0"/>
              <a:t>SPECIFIC OBJECTIVES</a:t>
            </a:r>
            <a:endParaRPr lang="en-US" sz="3600" dirty="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Ø"/>
            </a:pPr>
            <a:r>
              <a:rPr lang="en-US" sz="2800" dirty="0"/>
              <a:t>Test administration is concerned with the physical and psychological setting in which students take the test, foe the students to do their best (</a:t>
            </a:r>
            <a:r>
              <a:rPr lang="en-US" sz="2800" dirty="0" err="1"/>
              <a:t>Airisian</a:t>
            </a:r>
            <a:r>
              <a:rPr lang="en-US" sz="2800" dirty="0"/>
              <a:t>) 1994.</a:t>
            </a:r>
          </a:p>
          <a:p>
            <a:endParaRPr lang="en-US" dirty="0"/>
          </a:p>
        </p:txBody>
      </p:sp>
      <p:sp>
        <p:nvSpPr>
          <p:cNvPr id="3" name="Title 2"/>
          <p:cNvSpPr>
            <a:spLocks noGrp="1"/>
          </p:cNvSpPr>
          <p:nvPr>
            <p:ph type="title"/>
          </p:nvPr>
        </p:nvSpPr>
        <p:spPr/>
        <p:txBody>
          <a:bodyPr>
            <a:normAutofit fontScale="90000"/>
          </a:bodyPr>
          <a:lstStyle/>
          <a:p>
            <a:r>
              <a:rPr lang="en-US" sz="4400" dirty="0"/>
              <a:t>                                             ADMINISTERING THE TEST</a:t>
            </a:r>
            <a:endParaRPr lang="en-US" dirty="0"/>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buFont typeface="Wingdings" pitchFamily="2" charset="2"/>
              <a:buChar char="ü"/>
            </a:pPr>
            <a:r>
              <a:rPr lang="en-IN" sz="2800" dirty="0"/>
              <a:t>Administering the test is perhaps the most important aspect of the examining process. The atmosphere the test administrator creates in the test room and the attitude the test administrator displays in performing his/her duties is extremely important.</a:t>
            </a:r>
          </a:p>
          <a:p>
            <a:pPr>
              <a:buFont typeface="Wingdings" pitchFamily="2" charset="2"/>
              <a:buChar char="ü"/>
            </a:pPr>
            <a:r>
              <a:rPr lang="en-US" sz="2800" dirty="0"/>
              <a:t>The best test may give unreliable and invalid results if  it is not well administrated.</a:t>
            </a:r>
          </a:p>
          <a:p>
            <a:pPr>
              <a:buFont typeface="Wingdings" pitchFamily="2" charset="2"/>
              <a:buChar char="ü"/>
            </a:pPr>
            <a:r>
              <a:rPr lang="en-US" sz="2800" dirty="0"/>
              <a:t>The key to successful test administration is careful advance preparation.  A. Hughes</a:t>
            </a:r>
            <a:r>
              <a:rPr lang="en-IN" sz="2800" dirty="0"/>
              <a:t> </a:t>
            </a:r>
            <a:endParaRPr lang="en-US" sz="2800" dirty="0"/>
          </a:p>
        </p:txBody>
      </p:sp>
      <p:sp>
        <p:nvSpPr>
          <p:cNvPr id="2" name="Title 1"/>
          <p:cNvSpPr>
            <a:spLocks noGrp="1"/>
          </p:cNvSpPr>
          <p:nvPr>
            <p:ph type="title"/>
          </p:nvPr>
        </p:nvSpPr>
        <p:spPr>
          <a:xfrm>
            <a:off x="457200" y="304800"/>
            <a:ext cx="8229600" cy="1112838"/>
          </a:xfrm>
        </p:spPr>
        <p:txBody>
          <a:bodyPr>
            <a:normAutofit fontScale="90000"/>
          </a:bodyPr>
          <a:lstStyle/>
          <a:p>
            <a:r>
              <a:rPr lang="en-US" dirty="0"/>
              <a:t>                                                       </a:t>
            </a:r>
            <a:r>
              <a:rPr lang="en-US" sz="4400" dirty="0"/>
              <a:t>INTRODUCTION </a:t>
            </a:r>
            <a:br>
              <a:rPr lang="en-US" sz="4400" dirty="0"/>
            </a:br>
            <a:endParaRPr lang="en-US" sz="4400" dirty="0"/>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Autofit/>
          </a:bodyPr>
          <a:lstStyle/>
          <a:p>
            <a:pPr lvl="0"/>
            <a:r>
              <a:rPr lang="en-IN" sz="2800" dirty="0"/>
              <a:t>The test administrator’s manner, bearing, and attitude may well inspire confidence in competitors and put them at ease while participating in the testing process.</a:t>
            </a:r>
          </a:p>
          <a:p>
            <a:pPr lvl="0">
              <a:buFont typeface="Wingdings" pitchFamily="2" charset="2"/>
              <a:buChar char="Ø"/>
            </a:pPr>
            <a:r>
              <a:rPr lang="en-IN" sz="2800" dirty="0"/>
              <a:t>A teacher’s test administration procedures can have great impact on students test performance.</a:t>
            </a:r>
            <a:endParaRPr lang="en-US" sz="2800" dirty="0"/>
          </a:p>
          <a:p>
            <a:pPr lvl="0"/>
            <a:r>
              <a:rPr lang="en-IN" sz="2800" dirty="0"/>
              <a:t>Before the test</a:t>
            </a:r>
            <a:endParaRPr lang="en-US" sz="2800" dirty="0"/>
          </a:p>
          <a:p>
            <a:pPr lvl="0"/>
            <a:r>
              <a:rPr lang="en-IN" sz="2800" dirty="0"/>
              <a:t>After distributing test papers</a:t>
            </a:r>
            <a:endParaRPr lang="en-US" sz="2800" dirty="0"/>
          </a:p>
          <a:p>
            <a:pPr lvl="0"/>
            <a:r>
              <a:rPr lang="en-IN" sz="2800" dirty="0"/>
              <a:t>During the test</a:t>
            </a:r>
            <a:endParaRPr lang="en-US" sz="2800" dirty="0"/>
          </a:p>
          <a:p>
            <a:r>
              <a:rPr lang="en-IN" sz="2800" dirty="0"/>
              <a:t>After the test</a:t>
            </a:r>
            <a:endParaRPr lang="en-US" sz="2800" dirty="0"/>
          </a:p>
          <a:p>
            <a:endParaRPr lang="en-US" sz="2800" dirty="0"/>
          </a:p>
        </p:txBody>
      </p:sp>
      <p:sp>
        <p:nvSpPr>
          <p:cNvPr id="3" name="Title 2"/>
          <p:cNvSpPr>
            <a:spLocks noGrp="1"/>
          </p:cNvSpPr>
          <p:nvPr>
            <p:ph type="title"/>
          </p:nvPr>
        </p:nvSpPr>
        <p:spPr/>
        <p:txBody>
          <a:bodyPr>
            <a:normAutofit fontScale="90000"/>
          </a:bodyPr>
          <a:lstStyle/>
          <a:p>
            <a:r>
              <a:rPr lang="en-US" sz="4000" dirty="0"/>
              <a:t>                                                </a:t>
            </a:r>
            <a:r>
              <a:rPr lang="en-US" sz="4400" dirty="0"/>
              <a:t>INTRODUCTION</a:t>
            </a:r>
            <a:r>
              <a:rPr lang="en-US" sz="4000" dirty="0"/>
              <a:t> </a:t>
            </a:r>
            <a:br>
              <a:rPr lang="en-US" sz="4000" dirty="0"/>
            </a:br>
            <a:endParaRPr lang="en-US" dirty="0"/>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IN" sz="3600" dirty="0"/>
              <a:t>                                                                                                             STEPS IN THE ADMINISTRATION OF TEST</a:t>
            </a:r>
            <a:br>
              <a:rPr lang="en-US" sz="3600" dirty="0"/>
            </a:br>
            <a:endParaRPr lang="en-US" sz="3600" dirty="0"/>
          </a:p>
        </p:txBody>
      </p:sp>
      <p:graphicFrame>
        <p:nvGraphicFramePr>
          <p:cNvPr id="4" name="Content Placeholder 3"/>
          <p:cNvGraphicFramePr>
            <a:graphicFrameLocks noGrp="1"/>
          </p:cNvGraphicFramePr>
          <p:nvPr>
            <p:ph idx="1"/>
          </p:nvPr>
        </p:nvGraphicFramePr>
        <p:xfrm>
          <a:off x="457200" y="1524000"/>
          <a:ext cx="8153400" cy="4330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C9983ABD-29EB-4263-9D1E-390F2D97A898}"/>
                                            </p:graphicEl>
                                          </p:spTgt>
                                        </p:tgtEl>
                                        <p:attrNameLst>
                                          <p:attrName>style.visibility</p:attrName>
                                        </p:attrNameLst>
                                      </p:cBhvr>
                                      <p:to>
                                        <p:strVal val="visible"/>
                                      </p:to>
                                    </p:set>
                                    <p:anim calcmode="lin" valueType="num">
                                      <p:cBhvr additive="base">
                                        <p:cTn id="7" dur="500" fill="hold"/>
                                        <p:tgtEl>
                                          <p:spTgt spid="4">
                                            <p:graphicEl>
                                              <a:dgm id="{C9983ABD-29EB-4263-9D1E-390F2D97A898}"/>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C9983ABD-29EB-4263-9D1E-390F2D97A898}"/>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48799B63-E861-408D-8773-04329D876EAD}"/>
                                            </p:graphicEl>
                                          </p:spTgt>
                                        </p:tgtEl>
                                        <p:attrNameLst>
                                          <p:attrName>style.visibility</p:attrName>
                                        </p:attrNameLst>
                                      </p:cBhvr>
                                      <p:to>
                                        <p:strVal val="visible"/>
                                      </p:to>
                                    </p:set>
                                    <p:anim calcmode="lin" valueType="num">
                                      <p:cBhvr additive="base">
                                        <p:cTn id="13" dur="500" fill="hold"/>
                                        <p:tgtEl>
                                          <p:spTgt spid="4">
                                            <p:graphicEl>
                                              <a:dgm id="{48799B63-E861-408D-8773-04329D876EAD}"/>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48799B63-E861-408D-8773-04329D876EAD}"/>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graphicEl>
                                              <a:dgm id="{86A6F528-7826-4ADF-AC64-F96E9B5D2E3E}"/>
                                            </p:graphicEl>
                                          </p:spTgt>
                                        </p:tgtEl>
                                        <p:attrNameLst>
                                          <p:attrName>style.visibility</p:attrName>
                                        </p:attrNameLst>
                                      </p:cBhvr>
                                      <p:to>
                                        <p:strVal val="visible"/>
                                      </p:to>
                                    </p:set>
                                    <p:anim calcmode="lin" valueType="num">
                                      <p:cBhvr additive="base">
                                        <p:cTn id="17" dur="500" fill="hold"/>
                                        <p:tgtEl>
                                          <p:spTgt spid="4">
                                            <p:graphicEl>
                                              <a:dgm id="{86A6F528-7826-4ADF-AC64-F96E9B5D2E3E}"/>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86A6F528-7826-4ADF-AC64-F96E9B5D2E3E}"/>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graphicEl>
                                              <a:dgm id="{23825D22-1302-493C-85C1-69209D21FE08}"/>
                                            </p:graphicEl>
                                          </p:spTgt>
                                        </p:tgtEl>
                                        <p:attrNameLst>
                                          <p:attrName>style.visibility</p:attrName>
                                        </p:attrNameLst>
                                      </p:cBhvr>
                                      <p:to>
                                        <p:strVal val="visible"/>
                                      </p:to>
                                    </p:set>
                                    <p:anim calcmode="lin" valueType="num">
                                      <p:cBhvr additive="base">
                                        <p:cTn id="23" dur="500" fill="hold"/>
                                        <p:tgtEl>
                                          <p:spTgt spid="4">
                                            <p:graphicEl>
                                              <a:dgm id="{23825D22-1302-493C-85C1-69209D21FE08}"/>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graphicEl>
                                              <a:dgm id="{23825D22-1302-493C-85C1-69209D21FE08}"/>
                                            </p:graphic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graphicEl>
                                              <a:dgm id="{B661A71C-B25D-41C2-B3BA-87021DA2B5CA}"/>
                                            </p:graphicEl>
                                          </p:spTgt>
                                        </p:tgtEl>
                                        <p:attrNameLst>
                                          <p:attrName>style.visibility</p:attrName>
                                        </p:attrNameLst>
                                      </p:cBhvr>
                                      <p:to>
                                        <p:strVal val="visible"/>
                                      </p:to>
                                    </p:set>
                                    <p:anim calcmode="lin" valueType="num">
                                      <p:cBhvr additive="base">
                                        <p:cTn id="29" dur="500" fill="hold"/>
                                        <p:tgtEl>
                                          <p:spTgt spid="4">
                                            <p:graphicEl>
                                              <a:dgm id="{B661A71C-B25D-41C2-B3BA-87021DA2B5CA}"/>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graphicEl>
                                              <a:dgm id="{B661A71C-B25D-41C2-B3BA-87021DA2B5CA}"/>
                                            </p:graphic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graphicEl>
                                              <a:dgm id="{29F1CFE9-3C26-4C6D-BF6E-1FF7A1E03593}"/>
                                            </p:graphicEl>
                                          </p:spTgt>
                                        </p:tgtEl>
                                        <p:attrNameLst>
                                          <p:attrName>style.visibility</p:attrName>
                                        </p:attrNameLst>
                                      </p:cBhvr>
                                      <p:to>
                                        <p:strVal val="visible"/>
                                      </p:to>
                                    </p:set>
                                    <p:anim calcmode="lin" valueType="num">
                                      <p:cBhvr additive="base">
                                        <p:cTn id="35" dur="500" fill="hold"/>
                                        <p:tgtEl>
                                          <p:spTgt spid="4">
                                            <p:graphicEl>
                                              <a:dgm id="{29F1CFE9-3C26-4C6D-BF6E-1FF7A1E03593}"/>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graphicEl>
                                              <a:dgm id="{29F1CFE9-3C26-4C6D-BF6E-1FF7A1E03593}"/>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r>
              <a:rPr lang="en-IN" sz="2800" dirty="0"/>
              <a:t>The guiding principles in administering test is that all students must be given a fair chance to demonstrates their achievement of the learning outcomes being measured this means a physical and psychological environment conducive to their best effort and the control of factors that might interfere with valid measurement.</a:t>
            </a:r>
            <a:endParaRPr lang="en-US" sz="2800" dirty="0"/>
          </a:p>
        </p:txBody>
      </p:sp>
      <p:sp>
        <p:nvSpPr>
          <p:cNvPr id="2" name="Title 1"/>
          <p:cNvSpPr>
            <a:spLocks noGrp="1"/>
          </p:cNvSpPr>
          <p:nvPr>
            <p:ph type="title"/>
          </p:nvPr>
        </p:nvSpPr>
        <p:spPr>
          <a:xfrm>
            <a:off x="304800" y="228600"/>
            <a:ext cx="8229600" cy="1143000"/>
          </a:xfrm>
        </p:spPr>
        <p:txBody>
          <a:bodyPr>
            <a:noAutofit/>
          </a:bodyPr>
          <a:lstStyle/>
          <a:p>
            <a:r>
              <a:rPr lang="en-IN" sz="3600" b="1" dirty="0"/>
              <a:t>                                                                                              GUIDING PRINCIPLES IN ADMINISTERING TEST</a:t>
            </a:r>
            <a:br>
              <a:rPr lang="en-US" sz="3600" dirty="0"/>
            </a:br>
            <a:endParaRPr lang="en-US" sz="3600" dirty="0"/>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IN" sz="2800" dirty="0"/>
              <a:t>Students will not perform at their best if they are tense an anxious during testing, the antidote to anxiety is to convey to students, by word and deed, that the test results are to be used to help them to complete the test.</a:t>
            </a:r>
          </a:p>
          <a:p>
            <a:r>
              <a:rPr lang="en-US" sz="2800" dirty="0"/>
              <a:t>Provide conditions that give all students a fair chance to show what they know</a:t>
            </a:r>
          </a:p>
          <a:p>
            <a:pPr lvl="0"/>
            <a:endParaRPr lang="en-US" sz="2800" dirty="0"/>
          </a:p>
          <a:p>
            <a:endParaRPr lang="en-US" sz="2400" dirty="0"/>
          </a:p>
          <a:p>
            <a:endParaRPr lang="en-US" dirty="0"/>
          </a:p>
        </p:txBody>
      </p:sp>
      <p:sp>
        <p:nvSpPr>
          <p:cNvPr id="3" name="Title 2"/>
          <p:cNvSpPr>
            <a:spLocks noGrp="1"/>
          </p:cNvSpPr>
          <p:nvPr>
            <p:ph type="title"/>
          </p:nvPr>
        </p:nvSpPr>
        <p:spPr/>
        <p:txBody>
          <a:bodyPr>
            <a:noAutofit/>
          </a:bodyPr>
          <a:lstStyle/>
          <a:p>
            <a:r>
              <a:rPr lang="en-IN" sz="3600" dirty="0"/>
              <a:t>                                                           GUIDING PRINCIPLES IN ADMINISTERING TEST</a:t>
            </a:r>
            <a:endParaRPr lang="en-US" sz="3600" dirty="0"/>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buFont typeface="Arial" pitchFamily="34" charset="0"/>
              <a:buChar char="•"/>
            </a:pPr>
            <a:r>
              <a:rPr lang="en-US" sz="2800" dirty="0"/>
              <a:t>Avoid inducing test anxiety</a:t>
            </a:r>
          </a:p>
          <a:p>
            <a:pPr lvl="1">
              <a:buFont typeface="Arial" pitchFamily="34" charset="0"/>
              <a:buChar char="•"/>
            </a:pPr>
            <a:r>
              <a:rPr lang="en-US" sz="2800" dirty="0"/>
              <a:t>Try to reduce test anxiety</a:t>
            </a:r>
          </a:p>
          <a:p>
            <a:pPr lvl="1">
              <a:buFont typeface="Arial" pitchFamily="34" charset="0"/>
              <a:buChar char="•"/>
            </a:pPr>
            <a:r>
              <a:rPr lang="en-US" sz="2800" dirty="0"/>
              <a:t>Don’t give test when other events will distract</a:t>
            </a:r>
            <a:endParaRPr lang="en-US" sz="2800" b="1" u="sng" dirty="0"/>
          </a:p>
          <a:p>
            <a:pPr>
              <a:buFont typeface="Wingdings" pitchFamily="2" charset="2"/>
              <a:buChar char="Ø"/>
            </a:pPr>
            <a:r>
              <a:rPr lang="en-US" sz="2800" b="1" dirty="0"/>
              <a:t>Physical conditions</a:t>
            </a:r>
            <a:endParaRPr lang="en-US" sz="2800" dirty="0"/>
          </a:p>
          <a:p>
            <a:pPr lvl="1">
              <a:buFont typeface="Arial" pitchFamily="34" charset="0"/>
              <a:buChar char="•"/>
            </a:pPr>
            <a:r>
              <a:rPr lang="en-US" sz="2800" dirty="0"/>
              <a:t>Light, ventilation, quiet, temperature etc.</a:t>
            </a:r>
          </a:p>
          <a:p>
            <a:endParaRPr lang="en-US" sz="2800" dirty="0"/>
          </a:p>
        </p:txBody>
      </p:sp>
      <p:sp>
        <p:nvSpPr>
          <p:cNvPr id="2" name="Title 1"/>
          <p:cNvSpPr>
            <a:spLocks noGrp="1"/>
          </p:cNvSpPr>
          <p:nvPr>
            <p:ph type="title"/>
          </p:nvPr>
        </p:nvSpPr>
        <p:spPr/>
        <p:txBody>
          <a:bodyPr>
            <a:noAutofit/>
          </a:bodyPr>
          <a:lstStyle/>
          <a:p>
            <a:r>
              <a:rPr lang="en-US" sz="3600" b="1" dirty="0"/>
              <a:t>                                                       PSYCHOLOGICAL CONDITIONS</a:t>
            </a:r>
            <a:br>
              <a:rPr lang="en-US" sz="3600" dirty="0"/>
            </a:br>
            <a:endParaRPr lang="en-US" sz="3600" dirty="0"/>
          </a:p>
        </p:txBody>
      </p:sp>
    </p:spTree>
  </p:cSld>
  <p:clrMapOvr>
    <a:masterClrMapping/>
  </p:clrMapOvr>
  <p:transition>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156</TotalTime>
  <Words>523</Words>
  <Application>Microsoft Office PowerPoint</Application>
  <PresentationFormat>On-screen Show (4:3)</PresentationFormat>
  <Paragraphs>64</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Lucida Sans Unicode</vt:lpstr>
      <vt:lpstr>Verdana</vt:lpstr>
      <vt:lpstr>Wingdings</vt:lpstr>
      <vt:lpstr>Wingdings 2</vt:lpstr>
      <vt:lpstr>Wingdings 3</vt:lpstr>
      <vt:lpstr>Concourse</vt:lpstr>
      <vt:lpstr>ADMINISTERING THE TEST</vt:lpstr>
      <vt:lpstr>SPECIFIC OBJECTIVES</vt:lpstr>
      <vt:lpstr>                                             ADMINISTERING THE TEST</vt:lpstr>
      <vt:lpstr>                                                       INTRODUCTION  </vt:lpstr>
      <vt:lpstr>                                                INTRODUCTION  </vt:lpstr>
      <vt:lpstr>                                                                                                             STEPS IN THE ADMINISTRATION OF TEST </vt:lpstr>
      <vt:lpstr>                                                                                              GUIDING PRINCIPLES IN ADMINISTERING TEST </vt:lpstr>
      <vt:lpstr>                                                           GUIDING PRINCIPLES IN ADMINISTERING TEST</vt:lpstr>
      <vt:lpstr>                                                       PSYCHOLOGICAL CONDITIONS </vt:lpstr>
      <vt:lpstr>                                                                   STRATEGIES DURING TESTING</vt:lpstr>
      <vt:lpstr>SUGGESTIONS</vt:lpstr>
      <vt:lpstr>PowerPoint Presentation</vt:lpstr>
      <vt:lpstr>PowerPoint Presentation</vt:lpstr>
      <vt:lpstr>                                         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ADMINISTERING THE TEST</dc:title>
  <dc:creator>Ashraf</dc:creator>
  <cp:lastModifiedBy>Umair</cp:lastModifiedBy>
  <cp:revision>40</cp:revision>
  <dcterms:created xsi:type="dcterms:W3CDTF">2006-08-16T00:00:00Z</dcterms:created>
  <dcterms:modified xsi:type="dcterms:W3CDTF">2020-04-04T05:15:49Z</dcterms:modified>
</cp:coreProperties>
</file>